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0" r:id="rId7"/>
    <p:sldId id="269" r:id="rId8"/>
    <p:sldId id="268" r:id="rId9"/>
    <p:sldId id="267" r:id="rId10"/>
    <p:sldId id="266" r:id="rId11"/>
    <p:sldId id="265" r:id="rId12"/>
    <p:sldId id="264" r:id="rId13"/>
    <p:sldId id="26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27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980E-D60F-4B75-98FE-6946FCBF4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B1F38-E71C-4D06-933D-561DEB8B4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08EE-DAB7-4B73-A3E2-3360D6B7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56F6C-D12E-45D8-BEE3-05768E49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C1D23-A85E-4E2A-B7EC-F2FCBAAC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445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9769-2F86-4085-8E75-C6F5A937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2A27F-C6B9-47F1-B9D9-745D16EC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687ED-7389-41F1-A0B2-AB85236E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2E587-DB9D-4D33-A6C5-1BCA4AC6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4EA27-C348-45B5-BE43-37DD4A4A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248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C8A98-ED16-48D7-A169-6C648366E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FEB6F-C88E-4149-8B66-087B2C0E3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D427C-4F08-4C0D-BA05-365ECC0F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06770-82EE-44D7-A957-24F2A6F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3C1F-0A73-475D-B95A-22429054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1008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E2BE-D669-4E58-A86F-9A2F280E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0D2B2-7AC4-4F1E-A4A4-D3D768B5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8D3B9-C79D-4E9C-AD42-BF43A88A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1D62A-7E75-4931-B893-2A3CE983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16D2-4D7B-457A-AB2D-DF64EF91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350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4EBD-33C2-4E98-A39C-89E28D8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F7F8-711E-4616-95CB-D98DDE3AE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C168-B812-4EE1-87B9-72A10400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B8957-B3A7-4C12-B811-7485BE66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934D3-4ADE-4C8E-A8B7-B3B6151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194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914B-FEE6-4E6A-89B3-B647AFE3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05252-D82E-4A87-8768-5C0E506F0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742B8-139F-4EFE-A991-87E6BF2D6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B4D05-4095-47B6-89F1-2DE5DE5C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D9553-ACA9-4D2A-89B8-49D4DC93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49E1-9C04-4930-AACE-4712D805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997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313B-27E4-460E-B020-F2066D8A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D243B-3913-4B08-9F0B-078C7411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59C74-7C79-4EA3-8DF3-E9448D892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FA4BF-CF95-4A96-B582-8F8632434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53AFC-52FE-41B5-B279-B2022F95E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DE9420-F34F-4C6A-820E-A0F5ABA5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E402D-1F31-498C-9052-8FB6846F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6BEE6-0D24-4069-8DFA-E8936796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8320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BC37-1EEA-48E5-A6FD-7FF84D7F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BD84E-E426-45A0-AD76-4F7E6EBA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6BD54-45FA-4A2D-A8EB-05F30E17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58163-65E9-4499-A0E4-A4FA25FF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984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C9528-E55B-4CC9-A382-E89228D71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39FEE-DEC2-4182-8D36-11E3EA6C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7070-64AD-410E-B7B8-BEF2C736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159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21A6-7D30-475E-873C-DA1A49DB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203B-14DF-4F37-8595-428DFE9E3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36B32-55CA-42C6-92BB-2A6DB58C9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EC584-C4B0-4AAD-989A-CDDC4420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38281-F60A-4081-A603-397E23CC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2624-B7A5-4E83-BF1D-4F56C1F0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058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423B-AE5E-408E-BCC0-B5D70EDA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CEFA31-4CB7-4DA9-B7BB-5911B5B4D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956FF-32C2-4E4A-8B6C-6084B0BE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5EFE0-6509-4814-93E4-18284701E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E2B78-20AD-46BE-9C84-0BF243DA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95DA-126B-4248-90E2-39623A79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596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AA8D4-8747-4C63-82AE-4B74E74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2B3FB-856A-4531-AFA2-DFAAA74C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F4BC3-8ADD-4E55-BE65-D7AA1B039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8865-D010-4956-9EB5-021DEE19EEE8}" type="datetimeFigureOut">
              <a:rPr lang="en-ZA" smtClean="0"/>
              <a:t>09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CD593-AD6C-411B-80C1-70CDAC3EB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9055-DD57-4E7F-8D21-E9E9488ED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738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A24D-1F1B-44FC-B457-09EA21FD6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303030"/>
                </a:solidFill>
                <a:latin typeface="PT Sans"/>
              </a:rPr>
              <a:t>Optimising</a:t>
            </a:r>
            <a:r>
              <a:rPr lang="en-US" b="1" dirty="0">
                <a:solidFill>
                  <a:srgbClr val="303030"/>
                </a:solidFill>
                <a:latin typeface="PT Sans"/>
              </a:rPr>
              <a:t> a Tax-Free Investment Strategy using Data Science</a:t>
            </a:r>
            <a:br>
              <a:rPr lang="en-US" b="1" dirty="0">
                <a:solidFill>
                  <a:srgbClr val="303030"/>
                </a:solidFill>
                <a:latin typeface="PT Sans"/>
              </a:rPr>
            </a:br>
            <a:endParaRPr lang="en-Z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53462-F375-4FDA-86B0-6D0C676CB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Doron Dusheiko</a:t>
            </a:r>
          </a:p>
          <a:p>
            <a:r>
              <a:rPr lang="en-ZA" dirty="0"/>
              <a:t>July 2018</a:t>
            </a:r>
          </a:p>
        </p:txBody>
      </p:sp>
    </p:spTree>
    <p:extLst>
      <p:ext uri="{BB962C8B-B14F-4D97-AF65-F5344CB8AC3E}">
        <p14:creationId xmlns:p14="http://schemas.microsoft.com/office/powerpoint/2010/main" val="3059160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636458-5003-4AA1-977C-7AB4CC41FFA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4" y="0"/>
            <a:ext cx="1219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8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6796D-A42E-497D-BA94-8CF6677D4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7411F2-4E7E-4DF2-953C-92E2CF70EAD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6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4FA82E91-2DFB-4658-B2C1-846B5660CFF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35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73B0B93-9E2B-4E31-87AE-B1BAE206B83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1849283-AB74-400C-957D-1035DC28A9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2330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A55BE69-9E9C-4C25-8ECE-FF48440A29C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9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1CC69615-33A4-4635-86FF-7A8BA718C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1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145AF14-CD05-45BF-838A-0A816D894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r="66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C3D30B1-AA87-4E30-A2CE-7D049CFF7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6659D5FD-3E6B-492E-85A9-B85D9AB0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F07D3-A7FB-4D88-90AA-1789A2C761F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43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BDE4C-133B-49B0-83B7-E771A5CDF29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6" y="0"/>
            <a:ext cx="12193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1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PT Sans</vt:lpstr>
      <vt:lpstr>Office Theme</vt:lpstr>
      <vt:lpstr>Optimising a Tax-Free Investment Strategy using Data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Doron Dusheiko</dc:creator>
  <cp:lastModifiedBy>Doron Dusheiko</cp:lastModifiedBy>
  <cp:revision>10</cp:revision>
  <dcterms:created xsi:type="dcterms:W3CDTF">2018-07-09T15:56:25Z</dcterms:created>
  <dcterms:modified xsi:type="dcterms:W3CDTF">2018-07-09T16:07:56Z</dcterms:modified>
</cp:coreProperties>
</file>